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69" r:id="rId3"/>
    <p:sldId id="266" r:id="rId4"/>
    <p:sldId id="257" r:id="rId5"/>
    <p:sldId id="258" r:id="rId6"/>
    <p:sldId id="259" r:id="rId7"/>
    <p:sldId id="274" r:id="rId8"/>
    <p:sldId id="282" r:id="rId9"/>
    <p:sldId id="273" r:id="rId10"/>
    <p:sldId id="268" r:id="rId11"/>
    <p:sldId id="267" r:id="rId12"/>
    <p:sldId id="260" r:id="rId13"/>
    <p:sldId id="277" r:id="rId14"/>
    <p:sldId id="261" r:id="rId15"/>
    <p:sldId id="272" r:id="rId16"/>
    <p:sldId id="262" r:id="rId17"/>
    <p:sldId id="270" r:id="rId18"/>
    <p:sldId id="263" r:id="rId19"/>
    <p:sldId id="271" r:id="rId20"/>
    <p:sldId id="276" r:id="rId21"/>
    <p:sldId id="264" r:id="rId22"/>
    <p:sldId id="278" r:id="rId23"/>
    <p:sldId id="279" r:id="rId24"/>
    <p:sldId id="280" r:id="rId25"/>
    <p:sldId id="26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3" autoAdjust="0"/>
    <p:restoredTop sz="94664" autoAdjust="0"/>
  </p:normalViewPr>
  <p:slideViewPr>
    <p:cSldViewPr>
      <p:cViewPr varScale="1">
        <p:scale>
          <a:sx n="67" d="100"/>
          <a:sy n="67" d="100"/>
        </p:scale>
        <p:origin x="133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18F20D-E933-4D49-AEE5-3518C9861FF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6145CE-351C-4FE1-A162-7C1E709235E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02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E96B0-5399-4F5F-A02D-990F1C323E1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04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A102A0-CD43-4631-9552-BD6DF20D0E9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07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6687A-9CB0-4446-A75A-16E9AD04DA3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4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92984-84F2-44FF-B9FB-1DC685673BB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6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0C160-478F-4A9F-A9E0-EFE5D2A0210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29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A2B1B2-F61A-4665-BBCF-57B21EA22EB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672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312CE-2856-470F-A646-81C0C5FBD89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74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53712-2243-4989-8B9B-F739218DFFE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5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832AC-644D-491B-BA77-4ED6E817F73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46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228D9C0-1131-4A6E-B808-EC6A6B6C254F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175260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/>
              <a:t>Городской семинар</a:t>
            </a:r>
            <a:r>
              <a:rPr lang="ru-RU" sz="4400" smtClean="0"/>
              <a:t/>
            </a:r>
            <a:br>
              <a:rPr lang="ru-RU" sz="4400" smtClean="0"/>
            </a:br>
            <a:r>
              <a:rPr lang="ru-RU" sz="2800" smtClean="0"/>
              <a:t>учителей музыки в МБОУ СОШ № 15</a:t>
            </a:r>
            <a:br>
              <a:rPr lang="ru-RU" sz="2800" smtClean="0"/>
            </a:br>
            <a:r>
              <a:rPr lang="ru-RU" sz="2800" smtClean="0"/>
              <a:t>«</a:t>
            </a:r>
            <a:r>
              <a:rPr lang="ru-RU" sz="4400" smtClean="0"/>
              <a:t>Роль музыкального воспитания в развитии  личности</a:t>
            </a:r>
            <a:r>
              <a:rPr lang="ru-RU" sz="5400" smtClean="0"/>
              <a:t> </a:t>
            </a:r>
            <a:r>
              <a:rPr lang="ru-RU" sz="4400" smtClean="0"/>
              <a:t>ребёнка»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докладчик</a:t>
            </a:r>
          </a:p>
          <a:p>
            <a:pPr eaLnBrk="1" hangingPunct="1">
              <a:defRPr/>
            </a:pPr>
            <a:r>
              <a:rPr lang="ru-RU" sz="2800" dirty="0" smtClean="0"/>
              <a:t>   </a:t>
            </a:r>
            <a:r>
              <a:rPr lang="ru-RU" sz="2800" dirty="0" err="1" smtClean="0"/>
              <a:t>Казинская</a:t>
            </a:r>
            <a:r>
              <a:rPr lang="ru-RU" sz="2800" dirty="0" smtClean="0"/>
              <a:t> Елена Николаевна</a:t>
            </a:r>
            <a:r>
              <a:rPr lang="ru-RU" dirty="0" smtClean="0"/>
              <a:t>,</a:t>
            </a:r>
          </a:p>
          <a:p>
            <a:pPr eaLnBrk="1" hangingPunct="1">
              <a:defRPr/>
            </a:pPr>
            <a:r>
              <a:rPr lang="ru-RU" sz="2800" dirty="0" smtClean="0"/>
              <a:t> учитель музыки</a:t>
            </a:r>
            <a:r>
              <a:rPr lang="ru-RU" dirty="0" smtClean="0"/>
              <a:t> МБОУ СОШ № 15</a:t>
            </a:r>
            <a:endParaRPr lang="ru-RU" sz="2800" dirty="0" smtClean="0"/>
          </a:p>
          <a:p>
            <a:pPr eaLnBrk="1" hangingPunct="1">
              <a:defRPr/>
            </a:pPr>
            <a:r>
              <a:rPr lang="ru-RU" sz="2000" dirty="0" smtClean="0"/>
              <a:t>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2291" name="Picture 4" descr="getImage (1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5638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Бойко Зв там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"/>
            <a:ext cx="25987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img3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1892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 descr="Бойко Мич з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25" y="3962400"/>
            <a:ext cx="19954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0" grpId="1"/>
      <p:bldP spid="22539" grpId="0" build="p"/>
      <p:bldP spid="22539" grpI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3315" name="Picture 4" descr="IMG_85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5"/>
          <a:stretch>
            <a:fillRect/>
          </a:stretch>
        </p:blipFill>
        <p:spPr bwMode="auto">
          <a:xfrm>
            <a:off x="381000" y="0"/>
            <a:ext cx="45545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2" descr="благодарность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914400"/>
            <a:ext cx="343535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1219200"/>
            <a:ext cx="8001000" cy="198438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smtClean="0"/>
              <a:t>Влияние музыкального воспитания на интеллект (исследования  </a:t>
            </a:r>
            <a:br>
              <a:rPr lang="ru-RU" sz="4000" smtClean="0"/>
            </a:br>
            <a:r>
              <a:rPr lang="ru-RU" sz="4000" smtClean="0"/>
              <a:t>       последних десятилетий)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971800"/>
            <a:ext cx="7848600" cy="3352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4340" name="Picture 4" descr="anime-muzika-116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19400"/>
            <a:ext cx="55626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2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5364" name="Picture 4" descr="IMG0124A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5943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каз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600"/>
            <a:ext cx="28098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Музыка и речь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6388" name="Picture 4" descr="i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6934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33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7411" name="Рисунок 1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74675"/>
            <a:ext cx="5410200" cy="409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5" descr="img3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0"/>
            <a:ext cx="21002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грамота Гридчино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990600"/>
            <a:ext cx="26543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Музыка и математика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8436" name="Picture 4" descr="i (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96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9459" name="Picture 4" descr="IMG_86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001" r="2667"/>
          <a:stretch>
            <a:fillRect/>
          </a:stretch>
        </p:blipFill>
        <p:spPr bwMode="auto">
          <a:xfrm>
            <a:off x="0" y="1217613"/>
            <a:ext cx="60198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бубнова ксения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90800"/>
            <a:ext cx="2789238" cy="3840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 Музыка правописание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0484" name="Picture 4" descr="i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391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1507" name="Picture 4" descr="IMG_86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/>
          <a:stretch>
            <a:fillRect/>
          </a:stretch>
        </p:blipFill>
        <p:spPr bwMode="auto">
          <a:xfrm>
            <a:off x="228600" y="685800"/>
            <a:ext cx="53340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Untitled-Scanned-04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981200"/>
            <a:ext cx="2878138" cy="4144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2" grpId="1"/>
      <p:bldP spid="2560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МБОУ СОШ № 15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100" name="Picture 4" descr="Копия 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8116888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5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2531" name="Picture 4" descr="IMG0115A"/>
          <p:cNvPicPr>
            <a:picLocks noChangeAspect="1" noChangeArrowheads="1"/>
          </p:cNvPicPr>
          <p:nvPr/>
        </p:nvPicPr>
        <p:blipFill>
          <a:blip r:embed="rId2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533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школа 820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828800"/>
            <a:ext cx="3076575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Музыка и дисциплина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3556" name="Picture 4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1531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4579" name="Picture 4" descr="Рисунок1"/>
          <p:cNvPicPr>
            <a:picLocks noChangeAspect="1" noChangeArrowheads="1"/>
          </p:cNvPicPr>
          <p:nvPr/>
        </p:nvPicPr>
        <p:blipFill>
          <a:blip r:embed="rId2">
            <a:lum bright="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51831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каз"/>
          <p:cNvPicPr>
            <a:picLocks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304800"/>
            <a:ext cx="2254250" cy="312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7" descr="каз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22209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5603" name="Picture 4" descr="IMG_8573"/>
          <p:cNvPicPr>
            <a:picLocks noChangeAspect="1" noChangeArrowheads="1"/>
          </p:cNvPicPr>
          <p:nvPr/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5" t="9494" r="8861"/>
          <a:stretch>
            <a:fillRect/>
          </a:stretch>
        </p:blipFill>
        <p:spPr bwMode="auto">
          <a:xfrm>
            <a:off x="838200" y="381000"/>
            <a:ext cx="37338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 descr="искорки  Тамб Леш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34290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"/>
            <a:ext cx="2768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6627" name="Picture 4" descr="Untitled-Scanned-03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04800"/>
            <a:ext cx="2111375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6" descr="Untitled-Scanned-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4800"/>
            <a:ext cx="2120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каз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2205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1" descr="учитель год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22177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2" descr="каз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22494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09800" y="3124200"/>
            <a:ext cx="6019800" cy="609600"/>
          </a:xfrm>
        </p:spPr>
        <p:txBody>
          <a:bodyPr/>
          <a:lstStyle/>
          <a:p>
            <a:pPr eaLnBrk="1" hangingPunct="1">
              <a:defRPr/>
            </a:pPr>
            <a:endParaRPr lang="ru-RU" sz="4000" smtClean="0"/>
          </a:p>
        </p:txBody>
      </p:sp>
      <p:pic>
        <p:nvPicPr>
          <p:cNvPr id="27651" name="Picture 24" descr="андрее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2233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8" descr="воен песня дипло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"/>
            <a:ext cx="20526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9" descr="Untitled-Scanned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3429000"/>
            <a:ext cx="22987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31" descr="грамо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2103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32" descr="каз1"/>
          <p:cNvPicPr>
            <a:picLocks noChangeAspect="1" noChangeArrowheads="1"/>
          </p:cNvPicPr>
          <p:nvPr>
            <p:ph type="body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04800"/>
            <a:ext cx="1995488" cy="281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124" name="Picture 4" descr="105048841_large_no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8580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smtClean="0"/>
              <a:t>Музыка — лукавая работа, </a:t>
            </a:r>
            <a:br>
              <a:rPr lang="ru-RU" sz="2000" smtClean="0"/>
            </a:br>
            <a:r>
              <a:rPr lang="ru-RU" sz="2000" smtClean="0"/>
              <a:t>Чтобы людям сердце взволновать. </a:t>
            </a:r>
            <a:br>
              <a:rPr lang="ru-RU" sz="2000" smtClean="0"/>
            </a:br>
            <a:r>
              <a:rPr lang="ru-RU" sz="2000" smtClean="0"/>
              <a:t>Мало песню выучить по нотам, </a:t>
            </a:r>
            <a:br>
              <a:rPr lang="ru-RU" sz="2000" smtClean="0"/>
            </a:br>
            <a:r>
              <a:rPr lang="ru-RU" sz="2000" smtClean="0"/>
              <a:t>Надо научиться колдовать. </a:t>
            </a:r>
            <a:br>
              <a:rPr lang="ru-RU" sz="2000" smtClean="0"/>
            </a:br>
            <a:r>
              <a:rPr lang="ru-RU" sz="2000" smtClean="0"/>
              <a:t>Надо понимать язык снежинок, </a:t>
            </a:r>
            <a:br>
              <a:rPr lang="ru-RU" sz="2000" smtClean="0"/>
            </a:br>
            <a:r>
              <a:rPr lang="ru-RU" sz="2000" smtClean="0"/>
              <a:t>Записать, о чем поет капель. </a:t>
            </a:r>
            <a:br>
              <a:rPr lang="ru-RU" sz="2000" smtClean="0"/>
            </a:br>
            <a:r>
              <a:rPr lang="ru-RU" sz="2000" smtClean="0"/>
              <a:t>Или вдруг на крыльях журавлиных </a:t>
            </a:r>
            <a:br>
              <a:rPr lang="ru-RU" sz="2000" smtClean="0"/>
            </a:br>
            <a:r>
              <a:rPr lang="ru-RU" sz="2000" smtClean="0"/>
              <a:t>Полететь за тридевять земель. </a:t>
            </a:r>
            <a:br>
              <a:rPr lang="ru-RU" sz="2000" smtClean="0"/>
            </a:br>
            <a:r>
              <a:rPr lang="ru-RU" sz="2000" smtClean="0"/>
              <a:t>Надо превращаться в медвежонка, </a:t>
            </a:r>
            <a:br>
              <a:rPr lang="ru-RU" sz="2000" smtClean="0"/>
            </a:br>
            <a:r>
              <a:rPr lang="ru-RU" sz="2000" smtClean="0"/>
              <a:t>На сосну карабкаться, ворча, </a:t>
            </a:r>
            <a:br>
              <a:rPr lang="ru-RU" sz="2000" smtClean="0"/>
            </a:br>
            <a:r>
              <a:rPr lang="ru-RU" sz="2000" smtClean="0"/>
              <a:t>Или трепетать травинкой тонкой </a:t>
            </a:r>
            <a:br>
              <a:rPr lang="ru-RU" sz="2000" smtClean="0"/>
            </a:br>
            <a:r>
              <a:rPr lang="ru-RU" sz="2000" smtClean="0"/>
              <a:t>У лесного чистого ручья. </a:t>
            </a:r>
            <a:br>
              <a:rPr lang="ru-RU" sz="2000" smtClean="0"/>
            </a:br>
            <a:r>
              <a:rPr lang="ru-RU" sz="2000" smtClean="0"/>
              <a:t>Тот, кто это знает и умеет, </a:t>
            </a:r>
            <a:br>
              <a:rPr lang="ru-RU" sz="2000" smtClean="0"/>
            </a:br>
            <a:r>
              <a:rPr lang="ru-RU" sz="2000" smtClean="0"/>
              <a:t>Тот приносит счастье в каждый дом, </a:t>
            </a:r>
            <a:br>
              <a:rPr lang="ru-RU" sz="2000" smtClean="0"/>
            </a:br>
            <a:r>
              <a:rPr lang="ru-RU" sz="2000" smtClean="0"/>
              <a:t>Постарайся сделаться скорее </a:t>
            </a:r>
            <a:br>
              <a:rPr lang="ru-RU" sz="2000" smtClean="0"/>
            </a:br>
            <a:r>
              <a:rPr lang="ru-RU" sz="2000" smtClean="0"/>
              <a:t>Добрым музыкантом-колдуном!</a:t>
            </a:r>
          </a:p>
        </p:txBody>
      </p:sp>
      <p:pic>
        <p:nvPicPr>
          <p:cNvPr id="6148" name="Picture 4" descr="i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76400"/>
            <a:ext cx="3505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Задачи музыкального воспитания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-  формировать знания о музыке;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-  совершенствовать певческие навыки;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-  развивать речевую активность;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-  развивать эмоциональную отзывчивость и реагирование на музыку;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-  развивать музыкально-исполнительские навыки, активизировать творческие способности.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800" smtClean="0"/>
              <a:t>-  Пробуждать к самостоятельным действиям: высказывать свои впечатления о музыке, исполнять знакомые песни, применять их в самостоятельной деятельности. 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Влияние музыкального воспитания на развитие личности ребенка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8196" name="Picture 4" descr="i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6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.0  -0.071 0.01333  C -0.051 0.01867  -0.032 0.02133  -0.017 0.02  C -0.004 0.02  0.01 0.01733  0.025 0.01333  C 0.069 0.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.0 0.0  Z" pathEditMode="relative">
                                      <p:cBhvr>
                                        <p:cTn id="6" dur="12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98" decel="100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9219" name="Picture 4" descr="фото дашки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6899275" cy="4598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5" descr="Бези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29797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4" grpId="1"/>
      <p:bldP spid="2867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BsA0wpM6iFU"/>
          <p:cNvPicPr>
            <a:picLocks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/>
          <a:stretch>
            <a:fillRect/>
          </a:stretch>
        </p:blipFill>
        <p:spPr>
          <a:xfrm>
            <a:off x="152400" y="228600"/>
            <a:ext cx="3505200" cy="2455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5" descr="ZLyy-eFIjNY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20052" r="74536" b="19814"/>
          <a:stretch>
            <a:fillRect/>
          </a:stretch>
        </p:blipFill>
        <p:spPr>
          <a:xfrm>
            <a:off x="228600" y="2819400"/>
            <a:ext cx="2805113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7" descr="Untitled-Scanned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29000"/>
            <a:ext cx="2133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лиза на ярмарк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22325" r="8736" b="10558"/>
          <a:stretch>
            <a:fillRect/>
          </a:stretch>
        </p:blipFill>
        <p:spPr bwMode="auto">
          <a:xfrm>
            <a:off x="3886200" y="152400"/>
            <a:ext cx="253523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9" descr="лизино гр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10596" r="2487" b="13907"/>
          <a:stretch>
            <a:fillRect/>
          </a:stretch>
        </p:blipFill>
        <p:spPr bwMode="auto">
          <a:xfrm>
            <a:off x="6705600" y="152400"/>
            <a:ext cx="23018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0" descr="лиз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3429000"/>
            <a:ext cx="21510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1267" name="Picture 5" descr="IMG_8641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3"/>
          <a:stretch>
            <a:fillRect/>
          </a:stretch>
        </p:blipFill>
        <p:spPr>
          <a:xfrm>
            <a:off x="609600" y="304800"/>
            <a:ext cx="5318125" cy="632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6" descr="img3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22733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бард песн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22240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555</TotalTime>
  <Words>42</Words>
  <Application>Microsoft Office PowerPoint</Application>
  <PresentationFormat>Экран (4:3)</PresentationFormat>
  <Paragraphs>20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Garamond</vt:lpstr>
      <vt:lpstr>Arial</vt:lpstr>
      <vt:lpstr>Wingdings</vt:lpstr>
      <vt:lpstr>Calibri</vt:lpstr>
      <vt:lpstr>Течение</vt:lpstr>
      <vt:lpstr>Городской семинар учителей музыки в МБОУ СОШ № 15 «Роль музыкального воспитания в развитии  личности ребёнка»</vt:lpstr>
      <vt:lpstr>МБОУ СОШ № 15</vt:lpstr>
      <vt:lpstr>Презентация PowerPoint</vt:lpstr>
      <vt:lpstr>Презентация PowerPoint</vt:lpstr>
      <vt:lpstr>Задачи музыкального воспитания </vt:lpstr>
      <vt:lpstr>Влияние музыкального воспитания на развитие личности ребенка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Влияние музыкального воспитания на интеллект (исследования          последних десятилетий) </vt:lpstr>
      <vt:lpstr>Презентация PowerPoint</vt:lpstr>
      <vt:lpstr>Музыка и речь </vt:lpstr>
      <vt:lpstr>Презентация PowerPoint</vt:lpstr>
      <vt:lpstr>Музыка и математика </vt:lpstr>
      <vt:lpstr>Презентация PowerPoint</vt:lpstr>
      <vt:lpstr> Музыка правописание </vt:lpstr>
      <vt:lpstr>Презентация PowerPoint</vt:lpstr>
      <vt:lpstr>Презентация PowerPoint</vt:lpstr>
      <vt:lpstr>Музыка и дисциплина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Виктор</dc:creator>
  <cp:lastModifiedBy>Виктор</cp:lastModifiedBy>
  <cp:revision>18</cp:revision>
  <cp:lastPrinted>1601-01-01T00:00:00Z</cp:lastPrinted>
  <dcterms:created xsi:type="dcterms:W3CDTF">1601-01-01T00:00:00Z</dcterms:created>
  <dcterms:modified xsi:type="dcterms:W3CDTF">2018-12-02T12:31:05Z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