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3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68570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Тема занятия: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«Введение в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вокальное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искусство»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503" y="2234381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98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/>
                <a:ea typeface="Calibri"/>
              </a:rPr>
              <a:t>Соединение вокальных жанров</a:t>
            </a:r>
            <a:endParaRPr lang="ru-RU" sz="2800" b="1" dirty="0"/>
          </a:p>
        </p:txBody>
      </p:sp>
      <p:pic>
        <p:nvPicPr>
          <p:cNvPr id="3" name="Рисунок 2" descr="http://i.ytimg.com/vi/6YGYOf_D6FE/maxresdefaul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912768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10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www.abicom.com.ua/images/galery/music/resizedimages/music%20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61420" b="80990"/>
          <a:stretch/>
        </p:blipFill>
        <p:spPr bwMode="auto">
          <a:xfrm>
            <a:off x="0" y="3904636"/>
            <a:ext cx="2487544" cy="15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abicom.com.ua/images/galery/music/resizedimages/music%20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6" r="57714" b="52990"/>
          <a:stretch/>
        </p:blipFill>
        <p:spPr bwMode="auto">
          <a:xfrm>
            <a:off x="2235162" y="5195074"/>
            <a:ext cx="2293469" cy="126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abicom.com.ua/images/galery/music/resizedimages/music%20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4" r="8045" b="79866"/>
          <a:stretch/>
        </p:blipFill>
        <p:spPr bwMode="auto">
          <a:xfrm>
            <a:off x="4863889" y="5367962"/>
            <a:ext cx="1980330" cy="138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bicom.com.ua/images/galery/music/resizedimages/music%20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00" r="62964" b="25557"/>
          <a:stretch/>
        </p:blipFill>
        <p:spPr bwMode="auto">
          <a:xfrm>
            <a:off x="6920376" y="4279478"/>
            <a:ext cx="2221930" cy="154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abicom.com.ua/images/galery/music/resizedimages/music%20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17" r="59949"/>
          <a:stretch/>
        </p:blipFill>
        <p:spPr bwMode="auto">
          <a:xfrm>
            <a:off x="3509174" y="116632"/>
            <a:ext cx="2292460" cy="130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0" t="54411" r="8631" b="24808"/>
          <a:stretch/>
        </p:blipFill>
        <p:spPr bwMode="auto">
          <a:xfrm>
            <a:off x="6372200" y="845325"/>
            <a:ext cx="2005781" cy="115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http://www.abicom.com.ua/images/galery/music/resizedimages/music%20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3" t="28032" r="-2486" b="50000"/>
          <a:stretch/>
        </p:blipFill>
        <p:spPr bwMode="auto">
          <a:xfrm>
            <a:off x="6530228" y="2514488"/>
            <a:ext cx="2669458" cy="121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60" y="982771"/>
            <a:ext cx="2622911" cy="163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https://im2-tub-ru.yandex.net/i?id=e18f7ce6504cd0d336ef4ef755db6271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848" y="2276872"/>
            <a:ext cx="2356081" cy="265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910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Забавной обезьяне бросили бананы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Бросили бананы забавной обезьяне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924945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Карл у Клары украл кораллы, а Клара у Карла украла кларнет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57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Песня о Родине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889844"/>
            <a:ext cx="5400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Музыка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И. Дунаевского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Слова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Лебедева-Кумача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Широка страна моя родная,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Много в ней лесов, полей и рек.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 другой такой страны не знаю,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Где так вольно дышит человек!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 Москвы до самых до окраин,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южных гор до северных морей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Человек проходит как хозяин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Необъятной Родины своей.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Всюду жизнь и вольна и широка,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Точно Волга полная, течёт.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Молодым — везде у нас дорога,</a:t>
            </a:r>
            <a:r>
              <a:rPr lang="ru-RU" dirty="0"/>
              <a:t/>
            </a:r>
            <a:br>
              <a:rPr lang="ru-RU" dirty="0"/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Старикам — везде у нас почёт!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04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trobage.ru/photos/kartinki-dlya-zanyatiya-muzykoy-detyam-14413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976664" cy="477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62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8640"/>
            <a:ext cx="7632848" cy="589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Цели и задачи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сформировать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первоначальные знания по вокальному искусству (основные понятия), 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вызвать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интерес к вокальным занятиям, 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создать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благоприятную психологическую среду для активного взаимодействия в коллективе, самовыражения подростка доступными средствами вокального искусства .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32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5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764704"/>
            <a:ext cx="6768752" cy="553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Методы работы: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190500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объяснительно – иллюстративный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190500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репродуктивный </a:t>
            </a:r>
            <a:br>
              <a:rPr lang="ru-RU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Методические приёмы: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190500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словесный (рассказ, беседа, объяснение)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190500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наглядный (демонстрация слайдов)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практический (прослушивание музыкальных отрывков)</a:t>
            </a:r>
            <a:br>
              <a:rPr lang="ru-RU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Что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такое музыка? 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2050" name="Picture 2" descr="http://img1.liveinternet.ru/images/attach/c/10/127/165/127165119_music628740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65797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957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Голосовой аппарат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im1-tub-ru.yandex.net/i?id=5db735b602205f2e059931fce25a5ce8-l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832648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651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хор Надежды Бабкиной</a:t>
            </a:r>
          </a:p>
        </p:txBody>
      </p:sp>
      <p:pic>
        <p:nvPicPr>
          <p:cNvPr id="3" name="Рисунок 2" descr="http://js7123456.com/images/5878fe3867d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976664" cy="4320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0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080" y="548680"/>
            <a:ext cx="8229600" cy="1863080"/>
          </a:xfrm>
        </p:spPr>
        <p:txBody>
          <a:bodyPr>
            <a:normAutofit fontScale="90000"/>
          </a:bodyPr>
          <a:lstStyle/>
          <a:p>
            <a:pPr marL="457200">
              <a:lnSpc>
                <a:spcPct val="115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Великие оперные певцы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Федор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Шаляпин       </a:t>
            </a:r>
            <a:r>
              <a:rPr lang="ru-RU" sz="22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Монтсеррат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Кабалье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Леонид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Собинов</a:t>
            </a:r>
            <a:r>
              <a:rPr lang="ru-RU" sz="1800" b="1" dirty="0"/>
              <a:t>, 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708920"/>
            <a:ext cx="238728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424" y="2741191"/>
            <a:ext cx="2614256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74" y="2745141"/>
            <a:ext cx="2830880" cy="294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005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Эстрадное пение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vipstylelife.ru/wp-content/uploads/2013/09/13.09.22-sta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7200799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43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Джазовый вокал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im1-tub-ru.yandex.net/i?id=ea255bdd8189f65a2d822cbe3fb9af61-l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26469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376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58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Тема занятия:   «Введение в вокальное искусство»</vt:lpstr>
      <vt:lpstr>Презентация PowerPoint</vt:lpstr>
      <vt:lpstr>Презентация PowerPoint</vt:lpstr>
      <vt:lpstr>Что такое музыка?  </vt:lpstr>
      <vt:lpstr>Голосовой аппарат</vt:lpstr>
      <vt:lpstr>хор Надежды Бабкиной</vt:lpstr>
      <vt:lpstr>Великие оперные певцы:  Федор Шаляпин       Монтсеррат Кабалье     Леонид Собинов,    </vt:lpstr>
      <vt:lpstr>Эстрадное пение</vt:lpstr>
      <vt:lpstr>Джазовый вокал</vt:lpstr>
      <vt:lpstr>Соединение вокальных жанров</vt:lpstr>
      <vt:lpstr>Презентация PowerPoint</vt:lpstr>
      <vt:lpstr>Забавной обезьяне бросили бананы Бросили бананы забавной обезьяне   </vt:lpstr>
      <vt:lpstr>Песня о Родине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RePack by Diakov</cp:lastModifiedBy>
  <cp:revision>8</cp:revision>
  <dcterms:created xsi:type="dcterms:W3CDTF">2017-03-08T13:50:48Z</dcterms:created>
  <dcterms:modified xsi:type="dcterms:W3CDTF">2017-03-08T15:46:05Z</dcterms:modified>
</cp:coreProperties>
</file>