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89" r:id="rId5"/>
    <p:sldId id="300" r:id="rId6"/>
    <p:sldId id="258" r:id="rId7"/>
    <p:sldId id="265" r:id="rId8"/>
    <p:sldId id="266" r:id="rId9"/>
    <p:sldId id="286" r:id="rId10"/>
    <p:sldId id="259" r:id="rId11"/>
    <p:sldId id="263" r:id="rId12"/>
    <p:sldId id="264" r:id="rId13"/>
    <p:sldId id="267" r:id="rId14"/>
    <p:sldId id="268" r:id="rId15"/>
    <p:sldId id="284" r:id="rId16"/>
    <p:sldId id="270" r:id="rId17"/>
    <p:sldId id="271" r:id="rId18"/>
    <p:sldId id="272" r:id="rId19"/>
    <p:sldId id="273" r:id="rId20"/>
    <p:sldId id="274" r:id="rId21"/>
    <p:sldId id="279" r:id="rId22"/>
    <p:sldId id="275" r:id="rId23"/>
    <p:sldId id="282" r:id="rId24"/>
    <p:sldId id="276" r:id="rId25"/>
    <p:sldId id="278" r:id="rId26"/>
    <p:sldId id="280" r:id="rId27"/>
    <p:sldId id="297" r:id="rId28"/>
    <p:sldId id="298" r:id="rId29"/>
    <p:sldId id="299" r:id="rId30"/>
    <p:sldId id="293" r:id="rId31"/>
    <p:sldId id="291" r:id="rId32"/>
    <p:sldId id="295" r:id="rId33"/>
    <p:sldId id="294" r:id="rId34"/>
    <p:sldId id="290" r:id="rId35"/>
    <p:sldId id="301" r:id="rId36"/>
    <p:sldId id="281" r:id="rId37"/>
    <p:sldId id="296" r:id="rId38"/>
    <p:sldId id="283" r:id="rId39"/>
    <p:sldId id="285" r:id="rId40"/>
    <p:sldId id="287" r:id="rId41"/>
    <p:sldId id="302" r:id="rId42"/>
    <p:sldId id="28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9645" autoAdjust="0"/>
  </p:normalViewPr>
  <p:slideViewPr>
    <p:cSldViewPr>
      <p:cViewPr>
        <p:scale>
          <a:sx n="106" d="100"/>
          <a:sy n="106" d="100"/>
        </p:scale>
        <p:origin x="2194" y="8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/>
                <a:ea typeface="Calibri"/>
              </a:rPr>
              <a:t>Мое педагогическое кредо:</a:t>
            </a:r>
            <a:br>
              <a:rPr lang="ru-RU" sz="2800" b="1" dirty="0" smtClean="0">
                <a:latin typeface="Times New Roman"/>
                <a:ea typeface="Calibri"/>
              </a:rPr>
            </a:br>
            <a:r>
              <a:rPr lang="ru-RU" sz="2800" b="1" dirty="0" smtClean="0">
                <a:latin typeface="Times New Roman"/>
                <a:ea typeface="Calibri"/>
              </a:rPr>
              <a:t>«</a:t>
            </a:r>
            <a:r>
              <a:rPr lang="ru-RU" sz="2800" b="1" dirty="0">
                <a:latin typeface="Times New Roman"/>
                <a:ea typeface="Calibri"/>
              </a:rPr>
              <a:t>Любовь к детям», «Любовь к музыке», «Вера в себя». </a:t>
            </a:r>
            <a:endParaRPr lang="ru-RU" sz="31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ena\Desktop\p1__2__shk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916831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Бочкарев Алексей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Lena\Desktop\IMG_0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3102" y="2115232"/>
            <a:ext cx="4467495" cy="335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6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 Бочкарева Алексея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Lena\Desktop\бочк иск 3 мес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55742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ena\Desktop\искорки  Тамб бочкарев 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99" y="2060848"/>
            <a:ext cx="42619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 Бочкарева Алексея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Lena\Desktop\бочкарев 2 место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4" y="1340768"/>
            <a:ext cx="3686767" cy="506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ena\Desktop\бочкарев 2 место  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20" y="1340768"/>
            <a:ext cx="3842974" cy="525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Раздорских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Дарья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Lena\Desktop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16968"/>
            <a:ext cx="690939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Раздорских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Дарьи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Lena\Desktop\зв тамб раздорских 2 место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719234" cy="51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Lena\Desktop\зв тамб финалист 2014 раздорски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366168"/>
            <a:ext cx="3564173" cy="49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 </a:t>
            </a:r>
            <a:r>
              <a:rPr lang="ru-RU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Раздорских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Дарьи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C:\Users\Lena\Desktop\межд конк москва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8" y="1124744"/>
            <a:ext cx="3899748" cy="53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Lena\Desktop\межд конк грация 2015 тамб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29" y="1124743"/>
            <a:ext cx="3899749" cy="53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3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Адам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Ада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Lena\Desktop\ад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1098" r="8815" b="2701"/>
          <a:stretch/>
        </p:blipFill>
        <p:spPr bwMode="auto">
          <a:xfrm>
            <a:off x="2267744" y="1332000"/>
            <a:ext cx="4636496" cy="476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9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 Ады Адам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Lena\Desktop\ада 3 место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61392"/>
            <a:ext cx="4023336" cy="55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Баева Дарья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Lena\Desktop\ба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33137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87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 Баевой Дарьи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Lena\Desktop\всерос конк баева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5969"/>
            <a:ext cx="3745631" cy="52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Lena\Desktop\ба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73" y="1315969"/>
            <a:ext cx="3836739" cy="52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4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Казинская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Елена Николаевна педагог дополнительного о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разования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Lena\Desktop\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02599"/>
            <a:ext cx="3960440" cy="437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Гридчина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Анна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Lena\Desktop\IMG_39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37886" r="16647" b="23590"/>
          <a:stretch/>
        </p:blipFill>
        <p:spPr bwMode="auto">
          <a:xfrm>
            <a:off x="1574800" y="1484784"/>
            <a:ext cx="5506994" cy="50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Гридчиной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Анны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Lena\Desktop\зв тамб 1 место гридч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662953" cy="504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Lena\Desktop\зв тамб финал гридчина 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98" y="1484784"/>
            <a:ext cx="3661866" cy="50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Панова Ангелина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Lena\Desktop\IMG_4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39" y="1484784"/>
            <a:ext cx="361840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0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 Пановой Ангелины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Users\Lena\Desktop\зв тамб 3 место пан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91679" y="1844824"/>
            <a:ext cx="2858275" cy="39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a\Desktop\панова 2 месно звез 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24" y="1844824"/>
            <a:ext cx="277269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0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Гридчиной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и Пановой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 descr="C:\Users\Lena\Desktop\дуэт 1 место 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74648"/>
            <a:ext cx="3717152" cy="511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Завражнева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Дарья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Lena\Desktop\IMG_39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3" r="14152" b="10571"/>
          <a:stretch/>
        </p:blipFill>
        <p:spPr bwMode="auto">
          <a:xfrm>
            <a:off x="2699792" y="1412776"/>
            <a:ext cx="3722464" cy="519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Завражневой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Дарьи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Lena\Desktop\регион завражнева 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40224"/>
            <a:ext cx="3026980" cy="41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a\Desktop\завражн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40224"/>
            <a:ext cx="2736304" cy="39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5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Малыгин Антон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Lena\Desktop\IMG_224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4448"/>
            <a:ext cx="351039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Грамоты Антона Малыгина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Lena\Desktop\межд конк малыгин тамбов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7907"/>
            <a:ext cx="3312368" cy="45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ena\Desktop\межд конк малыгин москва 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25" y="1520080"/>
            <a:ext cx="3427152" cy="47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Никита Мартынов и Анастасия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Газарян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Lena\Desktop\IMG_4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40" y="1700808"/>
            <a:ext cx="56646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1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Лауреат областного конкурса «Педагог искусства»</a:t>
            </a:r>
            <a:endParaRPr lang="ru-RU" sz="3600" b="1" dirty="0"/>
          </a:p>
        </p:txBody>
      </p:sp>
      <p:pic>
        <p:nvPicPr>
          <p:cNvPr id="2050" name="Picture 2" descr="C:\Users\Lena\Desktop\педагог искусства лауреат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0447" y="492631"/>
            <a:ext cx="4952166" cy="70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Грамота Анастасии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Газарян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Lena\Desktop\газарян 1 мес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61" y="1268760"/>
            <a:ext cx="350614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Грамоты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артынова Никиты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ena\Desktop\мартынов никита 3 место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298195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a\Desktop\мартынов 2 мес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39" y="1556792"/>
            <a:ext cx="298284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0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Анастасия Субботина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92" y="1772816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4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Грамота Анастасии Субботиной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Lena\Desktop\субботина 2 мес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455027" cy="475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6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Курсакова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Елизавета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BsA0wpM6iF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/>
          <a:stretch>
            <a:fillRect/>
          </a:stretch>
        </p:blipFill>
        <p:spPr bwMode="auto">
          <a:xfrm>
            <a:off x="1979712" y="1700808"/>
            <a:ext cx="5328592" cy="410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3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Курсакова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Елизавета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ena\Desktop\37eHmz_kU_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77308"/>
            <a:ext cx="3600400" cy="54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1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Гридчиной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Пановой, Бойко,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Завражневой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Lena\Desktop\трио 1 место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3" y="1757469"/>
            <a:ext cx="3540137" cy="490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Lena\Desktop\грамота от ветеранов 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1349" y="2420478"/>
            <a:ext cx="4919499" cy="35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8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Грамота Ксении Казак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Lena\Desktop\казак ксения 2 место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99410"/>
            <a:ext cx="3744416" cy="51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3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 </a:t>
            </a:r>
            <a:r>
              <a:rPr lang="ru-RU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Гридчиной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Пановой, Бойко, </a:t>
            </a:r>
            <a:r>
              <a:rPr lang="ru-RU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Завражневой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Lena\Desktop\квартет 3 место 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8" y="1628799"/>
            <a:ext cx="3677596" cy="504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Lena\Desktop\россия-родина моя 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08" y="1631848"/>
            <a:ext cx="3776121" cy="52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8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Lena\Desktop\трио 1 место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6" y="1484784"/>
            <a:ext cx="345891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Lena\Desktop\регион бубнова ксения 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27984" y="1464719"/>
            <a:ext cx="3498342" cy="48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6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Лауреат конкурса «Учитель года 2009»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ena\Desktop\учитель го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15" y="1268761"/>
            <a:ext cx="3809901" cy="523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 descr="C:\Users\Lena\Desktop\img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528392" cy="48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Lena\Desktop\img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528392" cy="48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3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Дипломы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ena\Desktop\ка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01316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a\Desktop\школа 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412776"/>
            <a:ext cx="2859425" cy="420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9" name="Picture 3" descr="C:\Users\Lena\Desktop\воен песня 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786712" cy="519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Lena\Desktop\грамот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80" y="1403204"/>
            <a:ext cx="3747536" cy="519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/>
                <a:ea typeface="Calibri"/>
              </a:rPr>
              <a:t>мои любимые наставники</a:t>
            </a:r>
            <a:endParaRPr lang="ru-RU" b="1" dirty="0"/>
          </a:p>
        </p:txBody>
      </p:sp>
      <p:pic>
        <p:nvPicPr>
          <p:cNvPr id="4" name="Объект 3" descr="http://1.muzkult.ru/img/upload/1662/documents/Dobromyslova_Lidiya_Vasilevn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2808312" cy="383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michpravda.ru/sites/default/files/sayt_gazeta_suhanin_dsc055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2468880" cy="374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3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Бойко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арья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ena\Desktop\IMG_390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4" b="14620"/>
          <a:stretch/>
        </p:blipFill>
        <p:spPr bwMode="auto">
          <a:xfrm>
            <a:off x="2195736" y="1341369"/>
            <a:ext cx="4968552" cy="51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0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Дипломы Дарьи Бойко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ena\Desktop\бойко 2 тамбов меж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601047" cy="494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a\Desktop\зв тамб 2 место бойк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1484784"/>
            <a:ext cx="3518740" cy="48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 Дарьи Бойко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Lena\Desktop\Бойко Мич зв.т 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2" y="1412776"/>
            <a:ext cx="3523472" cy="48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na\Desktop\Бойко Зв тамб 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42784"/>
            <a:ext cx="3637049" cy="50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0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Дипломы Дарьи Бойко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Lena\Desktop\грамота.1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41377"/>
            <a:ext cx="3727722" cy="516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131</Words>
  <Application>Microsoft Office PowerPoint</Application>
  <PresentationFormat>Экран (4:3)</PresentationFormat>
  <Paragraphs>42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Мое педагогическое кредо: «Любовь к детям», «Любовь к музыке», «Вера в себя». </vt:lpstr>
      <vt:lpstr>Казинская Елена Николаевна педагог дополнительного образования</vt:lpstr>
      <vt:lpstr>Лауреат областного конкурса «Педагог искусства»</vt:lpstr>
      <vt:lpstr>Лауреат конкурса «Учитель года 2009»</vt:lpstr>
      <vt:lpstr>мои любимые наставники</vt:lpstr>
      <vt:lpstr>Бойко Дарья</vt:lpstr>
      <vt:lpstr>Дипломы Дарьи Бойко</vt:lpstr>
      <vt:lpstr>Дипломы Дарьи Бойко</vt:lpstr>
      <vt:lpstr>Дипломы Дарьи Бойко</vt:lpstr>
      <vt:lpstr>Бочкарев Алексей</vt:lpstr>
      <vt:lpstr>Дипломы Бочкарева Алексея</vt:lpstr>
      <vt:lpstr>Дипломы Бочкарева Алексея</vt:lpstr>
      <vt:lpstr>Раздорских Дарья</vt:lpstr>
      <vt:lpstr>Дипломы Раздорских Дарьи</vt:lpstr>
      <vt:lpstr>Дипломы Раздорских Дарьи</vt:lpstr>
      <vt:lpstr>Адам Ада</vt:lpstr>
      <vt:lpstr>Диплом Ады Адам</vt:lpstr>
      <vt:lpstr>Баева Дарья</vt:lpstr>
      <vt:lpstr>Дипломы Баевой Дарьи</vt:lpstr>
      <vt:lpstr>Гридчина Анна</vt:lpstr>
      <vt:lpstr>Дипломы Гридчиной Анны</vt:lpstr>
      <vt:lpstr>Панова Ангелина</vt:lpstr>
      <vt:lpstr>Дипломы Пановой Ангелины</vt:lpstr>
      <vt:lpstr>Диплом Гридчиной и Пановой</vt:lpstr>
      <vt:lpstr>Завражнева Дарья</vt:lpstr>
      <vt:lpstr>Диплом Завражневой Дарьи</vt:lpstr>
      <vt:lpstr>Малыгин Антон</vt:lpstr>
      <vt:lpstr>Грамоты Антона Малыгина</vt:lpstr>
      <vt:lpstr>Никита Мартынов и Анастасия Газарян</vt:lpstr>
      <vt:lpstr>Грамота Анастасии Газарян</vt:lpstr>
      <vt:lpstr>Грамоты Мартынова Никиты</vt:lpstr>
      <vt:lpstr>Анастасия Субботина</vt:lpstr>
      <vt:lpstr>Грамота Анастасии Субботиной</vt:lpstr>
      <vt:lpstr>Курсакова Елизавета</vt:lpstr>
      <vt:lpstr>Курсакова Елизавета</vt:lpstr>
      <vt:lpstr>Дипломы Гридчиной, Пановой, Бойко, Завражневой</vt:lpstr>
      <vt:lpstr>Грамота Ксении Казак</vt:lpstr>
      <vt:lpstr>Дипломы Гридчиной, Пановой, Бойко, Завражневой</vt:lpstr>
      <vt:lpstr>Дипломы</vt:lpstr>
      <vt:lpstr>Дипломы</vt:lpstr>
      <vt:lpstr>Дипломы </vt:lpstr>
      <vt:lpstr>Дипломы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RePack by Diakov</cp:lastModifiedBy>
  <cp:revision>33</cp:revision>
  <dcterms:created xsi:type="dcterms:W3CDTF">2015-11-04T16:28:02Z</dcterms:created>
  <dcterms:modified xsi:type="dcterms:W3CDTF">2017-03-04T20:43:29Z</dcterms:modified>
</cp:coreProperties>
</file>